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"/>
  </p:notesMasterIdLst>
  <p:sldIdLst>
    <p:sldId id="309" r:id="rId2"/>
  </p:sldIdLst>
  <p:sldSz cx="1299845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E664"/>
    <a:srgbClr val="CBEEB4"/>
    <a:srgbClr val="FFFF99"/>
    <a:srgbClr val="F8FEA8"/>
    <a:srgbClr val="DDABD3"/>
    <a:srgbClr val="F6E2F0"/>
    <a:srgbClr val="FECED6"/>
    <a:srgbClr val="FFF3F5"/>
    <a:srgbClr val="FECAD3"/>
    <a:srgbClr val="FFE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5" autoAdjust="0"/>
    <p:restoredTop sz="94662" autoAdjust="0"/>
  </p:normalViewPr>
  <p:slideViewPr>
    <p:cSldViewPr>
      <p:cViewPr varScale="1">
        <p:scale>
          <a:sx n="104" d="100"/>
          <a:sy n="104" d="100"/>
        </p:scale>
        <p:origin x="450" y="108"/>
      </p:cViewPr>
      <p:guideLst>
        <p:guide orient="horz" pos="2160"/>
        <p:guide pos="4095"/>
      </p:guideLst>
    </p:cSldViewPr>
  </p:slideViewPr>
  <p:outlineViewPr>
    <p:cViewPr>
      <p:scale>
        <a:sx n="33" d="100"/>
        <a:sy n="33" d="100"/>
      </p:scale>
      <p:origin x="0" y="22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A2399-AE87-49A5-B395-BD7D4CE6361B}" type="datetimeFigureOut">
              <a:rPr lang="es-ES" smtClean="0"/>
              <a:pPr/>
              <a:t>23/04/2019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35188" y="514350"/>
            <a:ext cx="4873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24EE6-16A3-46C8-B5B9-29CF00D3022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496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24EE6-16A3-46C8-B5B9-29CF00D30228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29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885" y="1905004"/>
            <a:ext cx="10723722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4884" y="4572000"/>
            <a:ext cx="9185572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13D3-F5C2-457C-B959-47CBB5A23E0D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F44B-C376-40BA-A358-239D4F5BCCBF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3877" y="274642"/>
            <a:ext cx="2491370" cy="58515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9922" y="274642"/>
            <a:ext cx="8557313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635-E835-48A4-ADD1-BB1B4336572B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6A7D-D4C3-4BBD-9F7D-A7A6D793F1D9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791" y="5486401"/>
            <a:ext cx="1088845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791" y="3852864"/>
            <a:ext cx="8722049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9466-DEE6-4746-A17D-07EDF835A8D5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923" y="1536192"/>
            <a:ext cx="519938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2586" y="1536192"/>
            <a:ext cx="519938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98B6-0FC2-4D0A-8CE8-0070BD138CE4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923" y="1535113"/>
            <a:ext cx="519938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23" y="2174875"/>
            <a:ext cx="51993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2586" y="1535113"/>
            <a:ext cx="519938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2586" y="2174875"/>
            <a:ext cx="51993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3F73-E187-4281-B611-9AD1CB18DC32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D736-F582-4CD3-80B3-9CFE61491D1E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AB72-D3FB-4A96-A436-CEA583379CCB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282" y="5495544"/>
            <a:ext cx="11048684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285" y="6096000"/>
            <a:ext cx="11048685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6932-5B4F-4A66-AC05-9D7BAFA47CAD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3281" y="381000"/>
            <a:ext cx="11048684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48" y="5495278"/>
            <a:ext cx="11048684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023566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948" y="6096000"/>
            <a:ext cx="11048684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03D-CD50-49CD-858E-CBE47BA3D1E2}" type="datetime1">
              <a:rPr lang="es-ES" smtClean="0"/>
              <a:t>23/04/2019</a:t>
            </a:fld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923" y="274638"/>
            <a:ext cx="108320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923" y="1600200"/>
            <a:ext cx="10832042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23567" y="0"/>
            <a:ext cx="97488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23567" y="5486400"/>
            <a:ext cx="974884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28175" y="5648960"/>
            <a:ext cx="779907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1283946" y="3971673"/>
            <a:ext cx="2367281" cy="519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1248387" y="1568832"/>
            <a:ext cx="2438399" cy="519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DDDAAB7-C55D-48A1-A552-0C43CEAC4610}" type="datetime1">
              <a:rPr lang="es-ES" smtClean="0"/>
              <a:t>23/04/2019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82601" y="557808"/>
            <a:ext cx="10081120" cy="1143000"/>
          </a:xfrm>
        </p:spPr>
        <p:txBody>
          <a:bodyPr/>
          <a:lstStyle/>
          <a:p>
            <a:pPr algn="ctr"/>
            <a:r>
              <a:rPr lang="es-CR" b="1" dirty="0">
                <a:solidFill>
                  <a:schemeClr val="accent6">
                    <a:lumMod val="50000"/>
                  </a:schemeClr>
                </a:solidFill>
              </a:rPr>
              <a:t>Reporte del vehículo reparado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2E0A915-6E55-46A2-B55A-421C5B0CCC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9625" y="6093296"/>
            <a:ext cx="1798476" cy="695004"/>
          </a:xfrm>
          <a:prstGeom prst="rect">
            <a:avLst/>
          </a:prstGeom>
        </p:spPr>
      </p:pic>
      <p:sp>
        <p:nvSpPr>
          <p:cNvPr id="6" name="8 Rectángulo redondeado">
            <a:extLst>
              <a:ext uri="{FF2B5EF4-FFF2-40B4-BE49-F238E27FC236}">
                <a16:creationId xmlns:a16="http://schemas.microsoft.com/office/drawing/2014/main" id="{089A1BE6-0EA1-4D81-9213-232BBC1D3BAC}"/>
              </a:ext>
            </a:extLst>
          </p:cNvPr>
          <p:cNvSpPr/>
          <p:nvPr/>
        </p:nvSpPr>
        <p:spPr>
          <a:xfrm>
            <a:off x="3834929" y="1844824"/>
            <a:ext cx="7488832" cy="373570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14300" algn="just"/>
            <a:endParaRPr lang="es-CR" dirty="0"/>
          </a:p>
          <a:p>
            <a:pPr marL="114300" algn="just"/>
            <a:endParaRPr lang="es-CR" dirty="0"/>
          </a:p>
          <a:p>
            <a:pPr marL="114300" algn="just"/>
            <a:r>
              <a:rPr lang="es-CR" sz="1700" dirty="0"/>
              <a:t>El reporte de vehículo listo debe realizarse cuando este se encuentre completamente reparado.</a:t>
            </a:r>
          </a:p>
          <a:p>
            <a:pPr marL="114300" algn="just"/>
            <a:endParaRPr lang="es-CR" sz="1700" dirty="0"/>
          </a:p>
          <a:p>
            <a:pPr marL="114300" algn="just"/>
            <a:r>
              <a:rPr lang="es-CR" sz="1700" dirty="0"/>
              <a:t>No se coordinaran visitas a los talleres que informen que tendrán una expectativa de fecha del vehículo reparado, pues pueden acontecer situaciones que no le permitan al taller cumplir en esa fecha.</a:t>
            </a:r>
          </a:p>
          <a:p>
            <a:pPr marL="114300" algn="just"/>
            <a:endParaRPr lang="es-CR" sz="1700" dirty="0"/>
          </a:p>
          <a:p>
            <a:pPr marL="114300" algn="just"/>
            <a:r>
              <a:rPr lang="es-CR" sz="1700" dirty="0"/>
              <a:t>El cómputo del plazo de entrega de la reparación finalizará en el momento en que se reporte el vehículo como </a:t>
            </a:r>
            <a:r>
              <a:rPr lang="es-CR" sz="1700" b="1" u="sng" dirty="0"/>
              <a:t>reparado</a:t>
            </a:r>
            <a:r>
              <a:rPr lang="es-CR" sz="1700" dirty="0"/>
              <a:t>.</a:t>
            </a:r>
          </a:p>
          <a:p>
            <a:pPr marL="114300" algn="just"/>
            <a:endParaRPr lang="es-CR" sz="1700" dirty="0"/>
          </a:p>
          <a:p>
            <a:pPr marL="114300" algn="just"/>
            <a:r>
              <a:rPr lang="es-CR" sz="1700" dirty="0"/>
              <a:t>El taller debe tener lista la factura a fin de que el día de la inspección el perito plasme el visto bueno y la selle. </a:t>
            </a:r>
          </a:p>
          <a:p>
            <a:pPr marL="114300" algn="just"/>
            <a:endParaRPr lang="es-CR" dirty="0"/>
          </a:p>
          <a:p>
            <a:pPr marL="114300" algn="just"/>
            <a:endParaRPr lang="es-C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7D9C31F-9FCD-4DDE-AF98-0B6231227211}"/>
              </a:ext>
            </a:extLst>
          </p:cNvPr>
          <p:cNvSpPr/>
          <p:nvPr/>
        </p:nvSpPr>
        <p:spPr>
          <a:xfrm>
            <a:off x="954609" y="5724545"/>
            <a:ext cx="10081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b="1" dirty="0">
                <a:latin typeface="Arial" panose="020B0604020202020204" pitchFamily="34" charset="0"/>
              </a:rPr>
              <a:t>Nota: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s-CR" sz="1600" dirty="0">
                <a:latin typeface="Arial" panose="020B0604020202020204" pitchFamily="34" charset="0"/>
              </a:rPr>
              <a:t>Los peritos no se encuentran autorizados a permanecer en el taller mientras se terminan de realizar trabajos en vehículos que han sido reportados previamente como listos.</a:t>
            </a:r>
            <a:endParaRPr lang="es-CR" sz="1600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1929C92-EDE1-4724-8074-0066DA537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918087">
            <a:off x="1059934" y="2383532"/>
            <a:ext cx="2090936" cy="209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230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2353</TotalTime>
  <Words>130</Words>
  <Application>Microsoft Office PowerPoint</Application>
  <PresentationFormat>Personalizado</PresentationFormat>
  <Paragraphs>12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Adyacencia</vt:lpstr>
      <vt:lpstr>Reporte del vehículo reparado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Jara</dc:creator>
  <cp:lastModifiedBy>Sonia Zeledón Gutiérrez</cp:lastModifiedBy>
  <cp:revision>253</cp:revision>
  <dcterms:created xsi:type="dcterms:W3CDTF">2017-03-09T02:42:13Z</dcterms:created>
  <dcterms:modified xsi:type="dcterms:W3CDTF">2019-04-23T16:01:53Z</dcterms:modified>
</cp:coreProperties>
</file>