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"/>
  </p:notesMasterIdLst>
  <p:sldIdLst>
    <p:sldId id="296" r:id="rId2"/>
  </p:sldIdLst>
  <p:sldSz cx="12998450" cy="6858000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09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E664"/>
    <a:srgbClr val="CBEEB4"/>
    <a:srgbClr val="FFFF99"/>
    <a:srgbClr val="F8FEA8"/>
    <a:srgbClr val="DDABD3"/>
    <a:srgbClr val="F6E2F0"/>
    <a:srgbClr val="FECED6"/>
    <a:srgbClr val="FFF3F5"/>
    <a:srgbClr val="FECAD3"/>
    <a:srgbClr val="FFEB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5" autoAdjust="0"/>
    <p:restoredTop sz="94662" autoAdjust="0"/>
  </p:normalViewPr>
  <p:slideViewPr>
    <p:cSldViewPr>
      <p:cViewPr varScale="1">
        <p:scale>
          <a:sx n="104" d="100"/>
          <a:sy n="104" d="100"/>
        </p:scale>
        <p:origin x="450" y="108"/>
      </p:cViewPr>
      <p:guideLst>
        <p:guide orient="horz" pos="2160"/>
        <p:guide pos="4095"/>
      </p:guideLst>
    </p:cSldViewPr>
  </p:slideViewPr>
  <p:outlineViewPr>
    <p:cViewPr>
      <p:scale>
        <a:sx n="33" d="100"/>
        <a:sy n="33" d="100"/>
      </p:scale>
      <p:origin x="0" y="229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A2399-AE87-49A5-B395-BD7D4CE6361B}" type="datetimeFigureOut">
              <a:rPr lang="es-ES" smtClean="0"/>
              <a:pPr/>
              <a:t>22/04/2019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35188" y="514350"/>
            <a:ext cx="487362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24EE6-16A3-46C8-B5B9-29CF00D30228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14965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885" y="1905004"/>
            <a:ext cx="10723722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4884" y="4572000"/>
            <a:ext cx="9185572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713D3-F5C2-457C-B959-47CBB5A23E0D}" type="datetime1">
              <a:rPr lang="es-ES" smtClean="0"/>
              <a:t>22/04/2019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4F44B-C376-40BA-A358-239D4F5BCCBF}" type="datetime1">
              <a:rPr lang="es-ES" smtClean="0"/>
              <a:t>22/04/2019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3877" y="274642"/>
            <a:ext cx="2491370" cy="58515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9922" y="274642"/>
            <a:ext cx="8557313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13635-E835-48A4-ADD1-BB1B4336572B}" type="datetime1">
              <a:rPr lang="es-ES" smtClean="0"/>
              <a:t>22/04/2019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36A7D-D4C3-4BBD-9F7D-A7A6D793F1D9}" type="datetime1">
              <a:rPr lang="es-ES" smtClean="0"/>
              <a:t>22/04/2019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791" y="5486401"/>
            <a:ext cx="1088845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6791" y="3852864"/>
            <a:ext cx="8722049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A9466-DEE6-4746-A17D-07EDF835A8D5}" type="datetime1">
              <a:rPr lang="es-ES" smtClean="0"/>
              <a:t>22/04/2019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9923" y="1536192"/>
            <a:ext cx="519938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2586" y="1536192"/>
            <a:ext cx="519938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198B6-0FC2-4D0A-8CE8-0070BD138CE4}" type="datetime1">
              <a:rPr lang="es-ES" smtClean="0"/>
              <a:t>22/04/2019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923" y="1535113"/>
            <a:ext cx="519938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23" y="2174875"/>
            <a:ext cx="51993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2586" y="1535113"/>
            <a:ext cx="519938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82586" y="2174875"/>
            <a:ext cx="51993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A3F73-E187-4281-B611-9AD1CB18DC32}" type="datetime1">
              <a:rPr lang="es-ES" smtClean="0"/>
              <a:t>22/04/2019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D736-F582-4CD3-80B3-9CFE61491D1E}" type="datetime1">
              <a:rPr lang="es-ES" smtClean="0"/>
              <a:t>22/04/2019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5AB72-D3FB-4A96-A436-CEA583379CCB}" type="datetime1">
              <a:rPr lang="es-ES" smtClean="0"/>
              <a:t>22/04/2019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282" y="5495544"/>
            <a:ext cx="11048684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3285" y="6096000"/>
            <a:ext cx="11048685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F6932-5B4F-4A66-AC05-9D7BAFA47CAD}" type="datetime1">
              <a:rPr lang="es-ES" smtClean="0"/>
              <a:t>22/04/2019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33281" y="381000"/>
            <a:ext cx="11048684" cy="494284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48" y="5495278"/>
            <a:ext cx="11048684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023566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948" y="6096000"/>
            <a:ext cx="11048684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8903D-CD50-49CD-858E-CBE47BA3D1E2}" type="datetime1">
              <a:rPr lang="es-ES" smtClean="0"/>
              <a:t>22/04/2019</a:t>
            </a:fld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923" y="274638"/>
            <a:ext cx="1083204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923" y="1600200"/>
            <a:ext cx="10832042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23567" y="0"/>
            <a:ext cx="97488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023567" y="5486400"/>
            <a:ext cx="974884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128175" y="5648960"/>
            <a:ext cx="779907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B944D32-2D7F-4477-92A1-1E39A1C9D5B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1283946" y="3971673"/>
            <a:ext cx="2367281" cy="5199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1248387" y="1568832"/>
            <a:ext cx="2438399" cy="5199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DDDAAB7-C55D-48A1-A552-0C43CEAC4610}" type="datetime1">
              <a:rPr lang="es-ES" smtClean="0"/>
              <a:t>22/04/2019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9923" y="260648"/>
            <a:ext cx="10832042" cy="1496531"/>
          </a:xfrm>
        </p:spPr>
        <p:txBody>
          <a:bodyPr/>
          <a:lstStyle/>
          <a:p>
            <a:pPr algn="just"/>
            <a:br>
              <a:rPr lang="es-CR" sz="2400" b="1" dirty="0"/>
            </a:br>
            <a:r>
              <a:rPr lang="es-CR" sz="2400" b="1" dirty="0"/>
              <a:t>La Unidad de Reparación de Vehículos le recuerda aspectos relevantes a tomar en cuenta al momento de ingresar un vehículo al taller, en donde un funcionario o un particular asumirá la reparación:</a:t>
            </a:r>
            <a:endParaRPr lang="es-ES" sz="2400" dirty="0"/>
          </a:p>
        </p:txBody>
      </p:sp>
      <p:pic>
        <p:nvPicPr>
          <p:cNvPr id="6" name="Picture 2" descr="http://intranet/proveeduria/images/nuevo_logo/nuevo%20logo%20proveeduria.png">
            <a:extLst>
              <a:ext uri="{FF2B5EF4-FFF2-40B4-BE49-F238E27FC236}">
                <a16:creationId xmlns:a16="http://schemas.microsoft.com/office/drawing/2014/main" id="{ECCB615C-31D2-4106-8DAB-7619DD08A6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27617" y="6099230"/>
            <a:ext cx="1800200" cy="696428"/>
          </a:xfrm>
          <a:prstGeom prst="rect">
            <a:avLst/>
          </a:prstGeom>
          <a:noFill/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D8D9F76-2DBE-4483-9257-DCE5FD7BADC4}"/>
              </a:ext>
            </a:extLst>
          </p:cNvPr>
          <p:cNvSpPr txBox="1"/>
          <p:nvPr/>
        </p:nvSpPr>
        <p:spPr>
          <a:xfrm>
            <a:off x="1126302" y="2420888"/>
            <a:ext cx="987928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1600" dirty="0">
                <a:solidFill>
                  <a:schemeClr val="tx2">
                    <a:lumMod val="75000"/>
                  </a:schemeClr>
                </a:solidFill>
              </a:rPr>
              <a:t>La oficina es la encargada de coordinar el ingreso del vehículo a las instalaciones del taller en conjunto con el funcionario o particular que asumirá la reparación a fin de que el tercero tenga conocimiento de la erogación económica que debe realizar. </a:t>
            </a:r>
          </a:p>
          <a:p>
            <a:pPr algn="just"/>
            <a:endParaRPr lang="es-CR" sz="16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s-CR" sz="1600" dirty="0">
                <a:solidFill>
                  <a:schemeClr val="tx2">
                    <a:lumMod val="75000"/>
                  </a:schemeClr>
                </a:solidFill>
              </a:rPr>
              <a:t>La oficina usuaria cuenta con un plazo máximo de 10 días hábiles para el ingreso del vehículo al taller.</a:t>
            </a:r>
          </a:p>
          <a:p>
            <a:pPr algn="just"/>
            <a:endParaRPr lang="es-CR" sz="16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s-CR" sz="1600" dirty="0">
                <a:solidFill>
                  <a:schemeClr val="tx2">
                    <a:lumMod val="75000"/>
                  </a:schemeClr>
                </a:solidFill>
              </a:rPr>
              <a:t>En caso de que no logre coordinar el ingreso del vehículo, tiene la responsabilidad de informar a la Coordinadora de la Unidad de Reparación de Vehículos que no se realizó la reparación y que la misma deberá tramitarse con fondos institucionales. </a:t>
            </a:r>
          </a:p>
          <a:p>
            <a:pPr algn="just"/>
            <a:endParaRPr lang="es-CR" sz="1600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s-CR" sz="1600" dirty="0"/>
              <a:t>En el momento en que el vehículo se encuentre reparado, la oficina deberá informar a esta Unidad, con el objetivo de que el técnico valuador realice la inspección de la reparación del vehículo.</a:t>
            </a:r>
          </a:p>
          <a:p>
            <a:pPr algn="just"/>
            <a:endParaRPr lang="es-CR" sz="1600" dirty="0"/>
          </a:p>
          <a:p>
            <a:pPr algn="just"/>
            <a:r>
              <a:rPr lang="es-CR" sz="1600" dirty="0"/>
              <a:t>Una vez que se cuente con el visto bueno de la reparación satisfactoria, debe coordinar con el funcionario o particular que asumió la reparación a fin de que se realice el pago al taller y el retiro del vehículo. </a:t>
            </a:r>
          </a:p>
          <a:p>
            <a:pPr algn="just"/>
            <a:endParaRPr lang="es-CR" sz="16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1CE5B1C-AEFF-4012-B9FF-2D9ACEA93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434" y="2492321"/>
            <a:ext cx="336958" cy="31776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572F339-4F7A-476E-B163-B2D3F946AF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177" y="3356992"/>
            <a:ext cx="333861" cy="320853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A34BA063-DAE0-4EB6-B89A-76A3D1F74B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176" y="4005064"/>
            <a:ext cx="333861" cy="320853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F7A5152-E6C9-402E-8C15-1142842AD2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4482" y="4839427"/>
            <a:ext cx="333861" cy="31776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41116BE6-41FA-4906-B0EF-0BE090108C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921" y="5661248"/>
            <a:ext cx="333861" cy="31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2784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2373</TotalTime>
  <Words>183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Adyacencia</vt:lpstr>
      <vt:lpstr> La Unidad de Reparación de Vehículos le recuerda aspectos relevantes a tomar en cuenta al momento de ingresar un vehículo al taller, en donde un funcionario o un particular asumirá la reparación: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Jara</dc:creator>
  <cp:lastModifiedBy>Sonia Zeledón Gutiérrez</cp:lastModifiedBy>
  <cp:revision>254</cp:revision>
  <dcterms:created xsi:type="dcterms:W3CDTF">2017-03-09T02:42:13Z</dcterms:created>
  <dcterms:modified xsi:type="dcterms:W3CDTF">2019-04-22T20:06:22Z</dcterms:modified>
</cp:coreProperties>
</file>