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3"/>
  </p:notesMasterIdLst>
  <p:sldIdLst>
    <p:sldId id="296" r:id="rId2"/>
  </p:sldIdLst>
  <p:sldSz cx="12998450" cy="6858000"/>
  <p:notesSz cx="9144000" cy="6858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09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E664"/>
    <a:srgbClr val="CBEEB4"/>
    <a:srgbClr val="FFFF99"/>
    <a:srgbClr val="F8FEA8"/>
    <a:srgbClr val="DDABD3"/>
    <a:srgbClr val="F6E2F0"/>
    <a:srgbClr val="FECED6"/>
    <a:srgbClr val="FFF3F5"/>
    <a:srgbClr val="FECAD3"/>
    <a:srgbClr val="FFEB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5" autoAdjust="0"/>
    <p:restoredTop sz="94662" autoAdjust="0"/>
  </p:normalViewPr>
  <p:slideViewPr>
    <p:cSldViewPr>
      <p:cViewPr varScale="1">
        <p:scale>
          <a:sx n="78" d="100"/>
          <a:sy n="78" d="100"/>
        </p:scale>
        <p:origin x="542" y="62"/>
      </p:cViewPr>
      <p:guideLst>
        <p:guide orient="horz" pos="2160"/>
        <p:guide pos="4095"/>
      </p:guideLst>
    </p:cSldViewPr>
  </p:slideViewPr>
  <p:outlineViewPr>
    <p:cViewPr>
      <p:scale>
        <a:sx n="33" d="100"/>
        <a:sy n="33" d="100"/>
      </p:scale>
      <p:origin x="0" y="22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FEEA2399-AE87-49A5-B395-BD7D4CE6361B}" type="datetimeFigureOut">
              <a:rPr lang="es-ES" smtClean="0"/>
              <a:pPr/>
              <a:t>21/02/2019</a:t>
            </a:fld>
            <a:endParaRPr lang="es-ES" dirty="0"/>
          </a:p>
        </p:txBody>
      </p:sp>
      <p:sp>
        <p:nvSpPr>
          <p:cNvPr id="4" name="3 Marcador de imagen de diapositiva"/>
          <p:cNvSpPr>
            <a:spLocks noGrp="1" noRot="1" noChangeAspect="1"/>
          </p:cNvSpPr>
          <p:nvPr>
            <p:ph type="sldImg" idx="2"/>
          </p:nvPr>
        </p:nvSpPr>
        <p:spPr>
          <a:xfrm>
            <a:off x="2135188" y="514350"/>
            <a:ext cx="4873625" cy="257175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4D324EE6-16A3-46C8-B5B9-29CF00D30228}" type="slidenum">
              <a:rPr lang="es-ES" smtClean="0"/>
              <a:pPr/>
              <a:t>‹Nº›</a:t>
            </a:fld>
            <a:endParaRPr lang="es-ES" dirty="0"/>
          </a:p>
        </p:txBody>
      </p:sp>
    </p:spTree>
    <p:extLst>
      <p:ext uri="{BB962C8B-B14F-4D97-AF65-F5344CB8AC3E}">
        <p14:creationId xmlns:p14="http://schemas.microsoft.com/office/powerpoint/2010/main" val="2014965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74885" y="1905004"/>
            <a:ext cx="10723722" cy="2593975"/>
          </a:xfrm>
        </p:spPr>
        <p:txBody>
          <a:bodyPr anchor="b"/>
          <a:lstStyle>
            <a:lvl1pPr>
              <a:defRPr sz="6600">
                <a:ln>
                  <a:noFill/>
                </a:ln>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4884" y="4572000"/>
            <a:ext cx="9185572"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DF713D3-F5C2-457C-B959-47CBB5A23E0D}" type="datetime1">
              <a:rPr lang="es-ES" smtClean="0"/>
              <a:t>21/02/2019</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B944D32-2D7F-4477-92A1-1E39A1C9D5BA}"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6BD4F44B-C376-40BA-A358-239D4F5BCCBF}" type="datetime1">
              <a:rPr lang="es-ES" smtClean="0"/>
              <a:t>21/02/2019</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B944D32-2D7F-4477-92A1-1E39A1C9D5BA}"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3877" y="274642"/>
            <a:ext cx="2491370" cy="58515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49922" y="274642"/>
            <a:ext cx="8557313"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F5713635-E835-48A4-ADD1-BB1B4336572B}" type="datetime1">
              <a:rPr lang="es-ES" smtClean="0"/>
              <a:t>21/02/2019</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B944D32-2D7F-4477-92A1-1E39A1C9D5BA}"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52D36A7D-D4C3-4BBD-9F7D-A7A6D793F1D9}" type="datetime1">
              <a:rPr lang="es-ES" smtClean="0"/>
              <a:t>21/02/2019</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B944D32-2D7F-4477-92A1-1E39A1C9D5BA}"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026791" y="5486401"/>
            <a:ext cx="10888457" cy="1168400"/>
          </a:xfrm>
        </p:spPr>
        <p:txBody>
          <a:bodyPr anchor="t"/>
          <a:lstStyle>
            <a:lvl1pPr algn="l">
              <a:defRPr sz="36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6791" y="3852864"/>
            <a:ext cx="8722049"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EABA9466-DEE6-4746-A17D-07EDF835A8D5}" type="datetime1">
              <a:rPr lang="es-ES" smtClean="0"/>
              <a:t>21/02/2019</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B944D32-2D7F-4477-92A1-1E39A1C9D5BA}"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649923" y="1536192"/>
            <a:ext cx="519938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82586" y="1536192"/>
            <a:ext cx="519938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D5198B6-0FC2-4D0A-8CE8-0070BD138CE4}" type="datetime1">
              <a:rPr lang="es-ES" smtClean="0"/>
              <a:t>21/02/2019</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B944D32-2D7F-4477-92A1-1E39A1C9D5BA}"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649923" y="1535113"/>
            <a:ext cx="519938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49923" y="2174875"/>
            <a:ext cx="519938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82586" y="1535113"/>
            <a:ext cx="519938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282586" y="2174875"/>
            <a:ext cx="519938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p>
            <a:fld id="{16BA3F73-E187-4281-B611-9AD1CB18DC32}" type="datetime1">
              <a:rPr lang="es-ES" smtClean="0"/>
              <a:t>21/02/2019</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0B944D32-2D7F-4477-92A1-1E39A1C9D5BA}"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0349D736-F582-4CD3-80B3-9CFE61491D1E}" type="datetime1">
              <a:rPr lang="es-ES" smtClean="0"/>
              <a:t>21/02/2019</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0B944D32-2D7F-4477-92A1-1E39A1C9D5BA}"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85AB72-D3FB-4A96-A436-CEA583379CCB}" type="datetime1">
              <a:rPr lang="es-ES" smtClean="0"/>
              <a:t>21/02/2019</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fld id="{0B944D32-2D7F-4477-92A1-1E39A1C9D5BA}"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33282" y="5495544"/>
            <a:ext cx="11048684" cy="594360"/>
          </a:xfrm>
        </p:spPr>
        <p:txBody>
          <a:bodyPr anchor="b"/>
          <a:lstStyle>
            <a:lvl1pPr algn="ctr">
              <a:defRPr sz="2200" b="1"/>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433285" y="6096000"/>
            <a:ext cx="11048685"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3AEF6932-5B4F-4A66-AC05-9D7BAFA47CAD}" type="datetime1">
              <a:rPr lang="es-ES" smtClean="0"/>
              <a:t>21/02/2019</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B944D32-2D7F-4477-92A1-1E39A1C9D5BA}" type="slidenum">
              <a:rPr lang="es-ES" smtClean="0"/>
              <a:pPr/>
              <a:t>‹Nº›</a:t>
            </a:fld>
            <a:endParaRPr lang="es-ES" dirty="0"/>
          </a:p>
        </p:txBody>
      </p:sp>
      <p:sp>
        <p:nvSpPr>
          <p:cNvPr id="9" name="Content Placeholder 8"/>
          <p:cNvSpPr>
            <a:spLocks noGrp="1"/>
          </p:cNvSpPr>
          <p:nvPr>
            <p:ph sz="quarter" idx="13"/>
          </p:nvPr>
        </p:nvSpPr>
        <p:spPr>
          <a:xfrm>
            <a:off x="433281" y="381000"/>
            <a:ext cx="11048684" cy="494284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28948" y="5495278"/>
            <a:ext cx="11048684" cy="594626"/>
          </a:xfrm>
        </p:spPr>
        <p:txBody>
          <a:bodyPr anchor="b"/>
          <a:lstStyle>
            <a:lvl1pPr algn="ctr">
              <a:defRPr sz="2200" b="1">
                <a:ln>
                  <a:noFill/>
                </a:ln>
                <a:solidFill>
                  <a:schemeClr val="tx2"/>
                </a:solidFill>
              </a:defRPr>
            </a:lvl1pPr>
          </a:lstStyle>
          <a:p>
            <a:r>
              <a:rPr lang="es-ES"/>
              <a:t>Haga clic para modificar el estilo de título del patrón</a:t>
            </a:r>
            <a:endParaRPr lang="en-US" dirty="0"/>
          </a:p>
        </p:txBody>
      </p:sp>
      <p:sp>
        <p:nvSpPr>
          <p:cNvPr id="3" name="Picture Placeholder 2"/>
          <p:cNvSpPr>
            <a:spLocks noGrp="1"/>
          </p:cNvSpPr>
          <p:nvPr>
            <p:ph type="pic" idx="1"/>
          </p:nvPr>
        </p:nvSpPr>
        <p:spPr>
          <a:xfrm>
            <a:off x="0" y="0"/>
            <a:ext cx="12023566"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428948" y="6096000"/>
            <a:ext cx="11048684"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8" name="Date Placeholder 7"/>
          <p:cNvSpPr>
            <a:spLocks noGrp="1"/>
          </p:cNvSpPr>
          <p:nvPr>
            <p:ph type="dt" sz="half" idx="10"/>
          </p:nvPr>
        </p:nvSpPr>
        <p:spPr/>
        <p:txBody>
          <a:bodyPr/>
          <a:lstStyle/>
          <a:p>
            <a:fld id="{5458903D-CD50-49CD-858E-CBE47BA3D1E2}" type="datetime1">
              <a:rPr lang="es-ES" smtClean="0"/>
              <a:t>21/02/2019</a:t>
            </a:fld>
            <a:endParaRPr lang="es-ES" dirty="0"/>
          </a:p>
        </p:txBody>
      </p:sp>
      <p:sp>
        <p:nvSpPr>
          <p:cNvPr id="9" name="Slide Number Placeholder 8"/>
          <p:cNvSpPr>
            <a:spLocks noGrp="1"/>
          </p:cNvSpPr>
          <p:nvPr>
            <p:ph type="sldNum" sz="quarter" idx="11"/>
          </p:nvPr>
        </p:nvSpPr>
        <p:spPr/>
        <p:txBody>
          <a:bodyPr/>
          <a:lstStyle/>
          <a:p>
            <a:fld id="{0B944D32-2D7F-4477-92A1-1E39A1C9D5BA}" type="slidenum">
              <a:rPr lang="es-ES" smtClean="0"/>
              <a:pPr/>
              <a:t>‹Nº›</a:t>
            </a:fld>
            <a:endParaRPr lang="es-ES" dirty="0"/>
          </a:p>
        </p:txBody>
      </p:sp>
      <p:sp>
        <p:nvSpPr>
          <p:cNvPr id="10" name="Footer Placeholder 9"/>
          <p:cNvSpPr>
            <a:spLocks noGrp="1"/>
          </p:cNvSpPr>
          <p:nvPr>
            <p:ph type="ftr" sz="quarter" idx="12"/>
          </p:nvPr>
        </p:nvSpPr>
        <p:spPr/>
        <p:txBody>
          <a:bodyPr/>
          <a:lstStyle/>
          <a:p>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9923" y="274638"/>
            <a:ext cx="10832042" cy="1143000"/>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49923" y="1600200"/>
            <a:ext cx="10832042" cy="48006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Rectangle 6"/>
          <p:cNvSpPr/>
          <p:nvPr/>
        </p:nvSpPr>
        <p:spPr>
          <a:xfrm>
            <a:off x="12023567" y="0"/>
            <a:ext cx="97488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2023567" y="5486400"/>
            <a:ext cx="974884"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12128175" y="5648960"/>
            <a:ext cx="779907"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B944D32-2D7F-4477-92A1-1E39A1C9D5BA}" type="slidenum">
              <a:rPr lang="es-ES" smtClean="0"/>
              <a:pPr/>
              <a:t>‹Nº›</a:t>
            </a:fld>
            <a:endParaRPr lang="es-ES" dirty="0"/>
          </a:p>
        </p:txBody>
      </p:sp>
      <p:sp>
        <p:nvSpPr>
          <p:cNvPr id="5" name="Footer Placeholder 4"/>
          <p:cNvSpPr>
            <a:spLocks noGrp="1"/>
          </p:cNvSpPr>
          <p:nvPr>
            <p:ph type="ftr" sz="quarter" idx="3"/>
          </p:nvPr>
        </p:nvSpPr>
        <p:spPr>
          <a:xfrm rot="16200000">
            <a:off x="11283946" y="3971673"/>
            <a:ext cx="2367281" cy="519939"/>
          </a:xfrm>
          <a:prstGeom prst="rect">
            <a:avLst/>
          </a:prstGeom>
        </p:spPr>
        <p:txBody>
          <a:bodyPr vert="horz" lIns="91440" tIns="45720" rIns="91440" bIns="45720" rtlCol="0" anchor="ctr"/>
          <a:lstStyle>
            <a:lvl1pPr algn="r">
              <a:defRPr sz="1200">
                <a:solidFill>
                  <a:schemeClr val="bg2"/>
                </a:solidFill>
              </a:defRPr>
            </a:lvl1pPr>
          </a:lstStyle>
          <a:p>
            <a:endParaRPr lang="es-ES" dirty="0"/>
          </a:p>
        </p:txBody>
      </p:sp>
      <p:sp>
        <p:nvSpPr>
          <p:cNvPr id="4" name="Date Placeholder 3"/>
          <p:cNvSpPr>
            <a:spLocks noGrp="1"/>
          </p:cNvSpPr>
          <p:nvPr>
            <p:ph type="dt" sz="half" idx="2"/>
          </p:nvPr>
        </p:nvSpPr>
        <p:spPr>
          <a:xfrm rot="16200000">
            <a:off x="11248387" y="1568832"/>
            <a:ext cx="2438399" cy="519939"/>
          </a:xfrm>
          <a:prstGeom prst="rect">
            <a:avLst/>
          </a:prstGeom>
        </p:spPr>
        <p:txBody>
          <a:bodyPr vert="horz" lIns="91440" tIns="45720" rIns="91440" bIns="45720" rtlCol="0" anchor="ctr"/>
          <a:lstStyle>
            <a:lvl1pPr algn="l">
              <a:defRPr sz="1200">
                <a:solidFill>
                  <a:schemeClr val="bg2"/>
                </a:solidFill>
              </a:defRPr>
            </a:lvl1pPr>
          </a:lstStyle>
          <a:p>
            <a:fld id="{0DDDAAB7-C55D-48A1-A552-0C43CEAC4610}" type="datetime1">
              <a:rPr lang="es-ES" smtClean="0"/>
              <a:t>21/02/2019</a:t>
            </a:fld>
            <a:endParaRPr lang="es-E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9923" y="413792"/>
            <a:ext cx="10832042" cy="1143000"/>
          </a:xfrm>
        </p:spPr>
        <p:txBody>
          <a:bodyPr/>
          <a:lstStyle/>
          <a:p>
            <a:pPr algn="just"/>
            <a:r>
              <a:rPr lang="es-CR" sz="2400" b="1" dirty="0"/>
              <a:t>La Unidad de Reparación de Vehículos, le recuerda la regulación existente sobre la entrega y recepción del vehículo a reparar:</a:t>
            </a:r>
            <a:endParaRPr lang="es-ES" sz="2400" dirty="0"/>
          </a:p>
        </p:txBody>
      </p:sp>
      <p:sp>
        <p:nvSpPr>
          <p:cNvPr id="9" name="8 Rectángulo redondeado"/>
          <p:cNvSpPr/>
          <p:nvPr/>
        </p:nvSpPr>
        <p:spPr>
          <a:xfrm>
            <a:off x="7291313" y="1628801"/>
            <a:ext cx="3888432" cy="4176464"/>
          </a:xfrm>
          <a:prstGeom prst="roundRect">
            <a:avLst/>
          </a:prstGeom>
          <a:solidFill>
            <a:schemeClr val="bg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marL="114300" indent="0" algn="just">
              <a:buNone/>
            </a:pPr>
            <a:r>
              <a:rPr lang="es-ES" b="1" dirty="0"/>
              <a:t>Cláusula 5, párrafo 3: </a:t>
            </a:r>
          </a:p>
          <a:p>
            <a:pPr marL="114300" indent="0" algn="just">
              <a:buNone/>
            </a:pPr>
            <a:endParaRPr lang="es-ES" sz="1700" dirty="0"/>
          </a:p>
          <a:p>
            <a:pPr marL="0" lvl="1" algn="just">
              <a:tabLst>
                <a:tab pos="88900" algn="l"/>
              </a:tabLst>
            </a:pPr>
            <a:r>
              <a:rPr lang="es-ES" sz="1400" i="1" dirty="0">
                <a:solidFill>
                  <a:schemeClr val="accent1">
                    <a:lumMod val="50000"/>
                  </a:schemeClr>
                </a:solidFill>
              </a:rPr>
              <a:t>“… Durante la recepción del vehículo reparado, el perito del Poder Judicial, en caso de que determine que algún aspecto del trabajo no cumple con los estándares de calidad, este no será recibido debiendo corregir de forma inmediata lo indicado por el perito, </a:t>
            </a:r>
            <a:r>
              <a:rPr lang="es-ES" sz="1400" b="1" i="1" u="sng" dirty="0">
                <a:solidFill>
                  <a:schemeClr val="accent1">
                    <a:lumMod val="50000"/>
                  </a:schemeClr>
                </a:solidFill>
              </a:rPr>
              <a:t>siendo responsabilidad del adjudicatario el atraso en el plazo de entrega</a:t>
            </a:r>
            <a:r>
              <a:rPr lang="es-ES" sz="1400" i="1" dirty="0">
                <a:solidFill>
                  <a:schemeClr val="accent1">
                    <a:lumMod val="50000"/>
                  </a:schemeClr>
                </a:solidFill>
              </a:rPr>
              <a:t>. Al mismo tiempo el perito mediante un correo remitido al taller deberá dejar constancia de lo acontecido para que el taller proceda con la corrección y se pueda tener evidencia de los pendientes y eventualmente del atraso que se generó …” </a:t>
            </a:r>
            <a:endParaRPr lang="es-CR" sz="1400" i="1" dirty="0">
              <a:solidFill>
                <a:schemeClr val="accent1">
                  <a:lumMod val="50000"/>
                </a:schemeClr>
              </a:solidFill>
            </a:endParaRPr>
          </a:p>
        </p:txBody>
      </p:sp>
      <p:sp>
        <p:nvSpPr>
          <p:cNvPr id="3" name="Rectángulo 2">
            <a:extLst>
              <a:ext uri="{FF2B5EF4-FFF2-40B4-BE49-F238E27FC236}">
                <a16:creationId xmlns:a16="http://schemas.microsoft.com/office/drawing/2014/main" id="{7FCD1127-9D75-469B-935E-5A64A40BBBC6}"/>
              </a:ext>
            </a:extLst>
          </p:cNvPr>
          <p:cNvSpPr/>
          <p:nvPr/>
        </p:nvSpPr>
        <p:spPr>
          <a:xfrm>
            <a:off x="738585" y="1690062"/>
            <a:ext cx="5923161" cy="4524315"/>
          </a:xfrm>
          <a:prstGeom prst="rect">
            <a:avLst/>
          </a:prstGeom>
        </p:spPr>
        <p:txBody>
          <a:bodyPr wrap="square">
            <a:spAutoFit/>
          </a:bodyPr>
          <a:lstStyle/>
          <a:p>
            <a:pPr algn="just"/>
            <a:endParaRPr lang="es-CR" sz="1600" b="1" dirty="0">
              <a:solidFill>
                <a:schemeClr val="tx2">
                  <a:lumMod val="75000"/>
                </a:schemeClr>
              </a:solidFill>
            </a:endParaRPr>
          </a:p>
          <a:p>
            <a:pPr algn="just"/>
            <a:r>
              <a:rPr lang="es-CR" sz="1600" b="1" dirty="0">
                <a:solidFill>
                  <a:schemeClr val="tx2">
                    <a:lumMod val="75000"/>
                  </a:schemeClr>
                </a:solidFill>
              </a:rPr>
              <a:t>En caso de que un vehículo reparado no pase la revisión técnica por parte del perito, se generará el cobro de las multas establecidas en el contrato, en la cláusula décima, que al respecto indica:</a:t>
            </a:r>
          </a:p>
          <a:p>
            <a:pPr algn="just"/>
            <a:endParaRPr lang="es-CR" sz="1600" dirty="0">
              <a:solidFill>
                <a:schemeClr val="tx2">
                  <a:lumMod val="75000"/>
                </a:schemeClr>
              </a:solidFill>
            </a:endParaRPr>
          </a:p>
          <a:p>
            <a:pPr marL="0" lvl="1" algn="just"/>
            <a:r>
              <a:rPr lang="es-CR" sz="1400" i="1" dirty="0">
                <a:solidFill>
                  <a:schemeClr val="accent1">
                    <a:lumMod val="50000"/>
                  </a:schemeClr>
                </a:solidFill>
              </a:rPr>
              <a:t>“… Una vez reportado el incumplimiento, iniciará el recuento de días de atraso para la aplicación de la multa,  correspondiente al 5% del monto total adjudicado, por cada día hábil de atraso. Si una vez reparado el activo, fuere necesario una nueva reparación sobre los mismos defectos u otros distintos que surjan como producto de la reparación, este mismo porcentaje se cobrará tantas veces como sea necesario, hasta que el bien quede reparado a satisfacción …”</a:t>
            </a:r>
          </a:p>
          <a:p>
            <a:pPr marL="0" lvl="1" algn="just"/>
            <a:endParaRPr lang="es-CR" sz="1400" i="1" dirty="0">
              <a:solidFill>
                <a:schemeClr val="accent1">
                  <a:lumMod val="50000"/>
                </a:schemeClr>
              </a:solidFill>
            </a:endParaRPr>
          </a:p>
          <a:p>
            <a:pPr marL="0" lvl="1" algn="just"/>
            <a:endParaRPr lang="es-CR" sz="1600" dirty="0">
              <a:solidFill>
                <a:schemeClr val="tx2">
                  <a:lumMod val="75000"/>
                </a:schemeClr>
              </a:solidFill>
            </a:endParaRPr>
          </a:p>
          <a:p>
            <a:pPr marL="0" lvl="1" algn="just"/>
            <a:r>
              <a:rPr lang="es-CR" sz="1600" dirty="0">
                <a:solidFill>
                  <a:schemeClr val="tx2">
                    <a:lumMod val="75000"/>
                  </a:schemeClr>
                </a:solidFill>
              </a:rPr>
              <a:t>Lo anterior al amparo de lo establecido en la cláusula 5 del “</a:t>
            </a:r>
            <a:r>
              <a:rPr lang="es-ES" sz="1600" dirty="0">
                <a:solidFill>
                  <a:schemeClr val="tx2">
                    <a:lumMod val="75000"/>
                  </a:schemeClr>
                </a:solidFill>
              </a:rPr>
              <a:t>Contrato de empresa precalificada para servicios de enderezado, pintura y reparaciones mecánicas para los vehículos y motocicletas del Poder Judicial, para todas las zonas del país que requieren reparación y que han sido objeto de percance”.</a:t>
            </a:r>
            <a:endParaRPr lang="es-CR" sz="1600" dirty="0">
              <a:solidFill>
                <a:schemeClr val="tx2">
                  <a:lumMod val="75000"/>
                </a:schemeClr>
              </a:solidFill>
            </a:endParaRPr>
          </a:p>
        </p:txBody>
      </p:sp>
      <p:pic>
        <p:nvPicPr>
          <p:cNvPr id="6" name="Picture 2" descr="http://intranet/proveeduria/images/nuevo_logo/nuevo%20logo%20proveeduria.png">
            <a:extLst>
              <a:ext uri="{FF2B5EF4-FFF2-40B4-BE49-F238E27FC236}">
                <a16:creationId xmlns:a16="http://schemas.microsoft.com/office/drawing/2014/main" id="{ECCB615C-31D2-4106-8DAB-7619DD08A699}"/>
              </a:ext>
            </a:extLst>
          </p:cNvPr>
          <p:cNvPicPr>
            <a:picLocks noChangeAspect="1" noChangeArrowheads="1"/>
          </p:cNvPicPr>
          <p:nvPr/>
        </p:nvPicPr>
        <p:blipFill>
          <a:blip r:embed="rId2" cstate="print"/>
          <a:srcRect/>
          <a:stretch>
            <a:fillRect/>
          </a:stretch>
        </p:blipFill>
        <p:spPr bwMode="auto">
          <a:xfrm>
            <a:off x="10027617" y="6099230"/>
            <a:ext cx="1800200" cy="696428"/>
          </a:xfrm>
          <a:prstGeom prst="rect">
            <a:avLst/>
          </a:prstGeom>
          <a:noFill/>
        </p:spPr>
      </p:pic>
    </p:spTree>
    <p:extLst>
      <p:ext uri="{BB962C8B-B14F-4D97-AF65-F5344CB8AC3E}">
        <p14:creationId xmlns:p14="http://schemas.microsoft.com/office/powerpoint/2010/main" val="5722784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2337</TotalTime>
  <Words>303</Words>
  <Application>Microsoft Office PowerPoint</Application>
  <PresentationFormat>Personalizado</PresentationFormat>
  <Paragraphs>11</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Cambria</vt:lpstr>
      <vt:lpstr>Adyacencia</vt:lpstr>
      <vt:lpstr>La Unidad de Reparación de Vehículos, le recuerda la regulación existente sobre la entrega y recepción del vehículo a reparar: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Alexandra Jara</dc:creator>
  <cp:lastModifiedBy>Sonia Zeledón Gutiérrez</cp:lastModifiedBy>
  <cp:revision>249</cp:revision>
  <dcterms:created xsi:type="dcterms:W3CDTF">2017-03-09T02:42:13Z</dcterms:created>
  <dcterms:modified xsi:type="dcterms:W3CDTF">2019-02-21T16:33:04Z</dcterms:modified>
</cp:coreProperties>
</file>